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73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9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colas\Documents\GitHub\DensitySorting\15NMS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colas\Documents\GitHub\DensitySorting\15NMSP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Bulk Density</a:t>
            </a:r>
            <a:r>
              <a:rPr lang="en-US" baseline="0"/>
              <a:t> of Fractions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Sample!$N$6</c:f>
              <c:strCache>
                <c:ptCount val="1"/>
                <c:pt idx="0">
                  <c:v>Bulk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invertIfNegative val="0"/>
          <c:cat>
            <c:strRef>
              <c:f>Sample!$M$7:$M$22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Sample!$N$7:$N$22</c:f>
              <c:numCache>
                <c:formatCode>General</c:formatCode>
                <c:ptCount val="16"/>
                <c:pt idx="0" formatCode="0.000">
                  <c:v>0.78819672131147545</c:v>
                </c:pt>
                <c:pt idx="1">
                  <c:v>0.7712820512820513</c:v>
                </c:pt>
                <c:pt idx="2">
                  <c:v>0.76293333333333335</c:v>
                </c:pt>
                <c:pt idx="3">
                  <c:v>0.76675324675324674</c:v>
                </c:pt>
                <c:pt idx="4">
                  <c:v>0.77532467532467531</c:v>
                </c:pt>
                <c:pt idx="5">
                  <c:v>0.81218749999999995</c:v>
                </c:pt>
                <c:pt idx="6">
                  <c:v>0.76435897435897437</c:v>
                </c:pt>
                <c:pt idx="7">
                  <c:v>0.74325000000000008</c:v>
                </c:pt>
                <c:pt idx="8">
                  <c:v>0.69952941176470596</c:v>
                </c:pt>
                <c:pt idx="9">
                  <c:v>0.72341463414634155</c:v>
                </c:pt>
                <c:pt idx="10">
                  <c:v>0.78253164556962029</c:v>
                </c:pt>
                <c:pt idx="11">
                  <c:v>0.7749367088607596</c:v>
                </c:pt>
                <c:pt idx="12">
                  <c:v>0.81729729729729728</c:v>
                </c:pt>
                <c:pt idx="13">
                  <c:v>0.81405405405405407</c:v>
                </c:pt>
                <c:pt idx="14">
                  <c:v>0.77153846153846151</c:v>
                </c:pt>
                <c:pt idx="15">
                  <c:v>0.76589743589743586</c:v>
                </c:pt>
              </c:numCache>
            </c:numRef>
          </c:val>
        </c:ser>
        <c:ser>
          <c:idx val="1"/>
          <c:order val="1"/>
          <c:tx>
            <c:strRef>
              <c:f>Sample!$O$6</c:f>
              <c:strCache>
                <c:ptCount val="1"/>
                <c:pt idx="0">
                  <c:v>Light</c:v>
                </c:pt>
              </c:strCache>
            </c:strRef>
          </c:tx>
          <c:spPr>
            <a:solidFill>
              <a:schemeClr val="accent2"/>
            </a:solidFill>
            <a:ln w="19050">
              <a:noFill/>
            </a:ln>
            <a:effectLst/>
          </c:spPr>
          <c:invertIfNegative val="0"/>
          <c:cat>
            <c:strRef>
              <c:f>Sample!$M$7:$M$22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Sample!$O$7:$O$22</c:f>
              <c:numCache>
                <c:formatCode>General</c:formatCode>
                <c:ptCount val="16"/>
                <c:pt idx="0">
                  <c:v>0.4375</c:v>
                </c:pt>
                <c:pt idx="1">
                  <c:v>0.24833333333333332</c:v>
                </c:pt>
                <c:pt idx="2">
                  <c:v>0.39491525423728813</c:v>
                </c:pt>
                <c:pt idx="3">
                  <c:v>0.43965517241379309</c:v>
                </c:pt>
                <c:pt idx="4">
                  <c:v>0.47666666666666663</c:v>
                </c:pt>
                <c:pt idx="5">
                  <c:v>0.28433333333333333</c:v>
                </c:pt>
                <c:pt idx="6">
                  <c:v>0.52894736842105261</c:v>
                </c:pt>
                <c:pt idx="7">
                  <c:v>0.61707317073170731</c:v>
                </c:pt>
                <c:pt idx="8">
                  <c:v>0.43275862068965515</c:v>
                </c:pt>
                <c:pt idx="9">
                  <c:v>0.34875</c:v>
                </c:pt>
                <c:pt idx="10">
                  <c:v>0.57321428571428579</c:v>
                </c:pt>
                <c:pt idx="11">
                  <c:v>0.54800000000000004</c:v>
                </c:pt>
                <c:pt idx="12">
                  <c:v>0.65882352941176481</c:v>
                </c:pt>
                <c:pt idx="13">
                  <c:v>0.64722222222222225</c:v>
                </c:pt>
                <c:pt idx="14">
                  <c:v>0.67999999999999994</c:v>
                </c:pt>
                <c:pt idx="15">
                  <c:v>0.38</c:v>
                </c:pt>
              </c:numCache>
            </c:numRef>
          </c:val>
        </c:ser>
        <c:ser>
          <c:idx val="2"/>
          <c:order val="2"/>
          <c:tx>
            <c:strRef>
              <c:f>Sample!$P$6</c:f>
              <c:strCache>
                <c:ptCount val="1"/>
                <c:pt idx="0">
                  <c:v>Med</c:v>
                </c:pt>
              </c:strCache>
            </c:strRef>
          </c:tx>
          <c:spPr>
            <a:solidFill>
              <a:schemeClr val="accent3"/>
            </a:solidFill>
            <a:ln w="19050">
              <a:noFill/>
            </a:ln>
            <a:effectLst/>
          </c:spPr>
          <c:invertIfNegative val="0"/>
          <c:cat>
            <c:strRef>
              <c:f>Sample!$M$7:$M$22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Sample!$P$7:$P$22</c:f>
              <c:numCache>
                <c:formatCode>General</c:formatCode>
                <c:ptCount val="16"/>
                <c:pt idx="0">
                  <c:v>0.57272727272727275</c:v>
                </c:pt>
                <c:pt idx="1">
                  <c:v>0.58307692307692305</c:v>
                </c:pt>
                <c:pt idx="2">
                  <c:v>0.63291139240506322</c:v>
                </c:pt>
                <c:pt idx="3">
                  <c:v>0.60733333333333328</c:v>
                </c:pt>
                <c:pt idx="4">
                  <c:v>0.49111111111111111</c:v>
                </c:pt>
                <c:pt idx="5">
                  <c:v>0.56909090909090909</c:v>
                </c:pt>
                <c:pt idx="6">
                  <c:v>0.66</c:v>
                </c:pt>
                <c:pt idx="7">
                  <c:v>0.70307692307692315</c:v>
                </c:pt>
                <c:pt idx="8">
                  <c:v>0.61341463414634145</c:v>
                </c:pt>
                <c:pt idx="9">
                  <c:v>0.64680851063829781</c:v>
                </c:pt>
                <c:pt idx="10">
                  <c:v>0.62972972972972974</c:v>
                </c:pt>
                <c:pt idx="11">
                  <c:v>0.64533333333333331</c:v>
                </c:pt>
                <c:pt idx="12">
                  <c:v>0.68918918918918914</c:v>
                </c:pt>
                <c:pt idx="13">
                  <c:v>0.68888888888888888</c:v>
                </c:pt>
                <c:pt idx="14">
                  <c:v>0.63428571428571423</c:v>
                </c:pt>
                <c:pt idx="15">
                  <c:v>0.65983606557377061</c:v>
                </c:pt>
              </c:numCache>
            </c:numRef>
          </c:val>
        </c:ser>
        <c:ser>
          <c:idx val="3"/>
          <c:order val="3"/>
          <c:tx>
            <c:strRef>
              <c:f>Sample!$Q$6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4"/>
            </a:solidFill>
            <a:ln w="19050">
              <a:noFill/>
            </a:ln>
            <a:effectLst/>
          </c:spPr>
          <c:invertIfNegative val="0"/>
          <c:cat>
            <c:strRef>
              <c:f>Sample!$M$7:$M$22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Sample!$Q$7:$Q$22</c:f>
              <c:numCache>
                <c:formatCode>General</c:formatCode>
                <c:ptCount val="16"/>
                <c:pt idx="0">
                  <c:v>0.79661016949152541</c:v>
                </c:pt>
                <c:pt idx="1">
                  <c:v>0.78666666666666663</c:v>
                </c:pt>
                <c:pt idx="2">
                  <c:v>0.77777777777777779</c:v>
                </c:pt>
                <c:pt idx="3">
                  <c:v>0.77322404371584696</c:v>
                </c:pt>
                <c:pt idx="4">
                  <c:v>0.78648648648648645</c:v>
                </c:pt>
                <c:pt idx="5">
                  <c:v>0.8126984126984127</c:v>
                </c:pt>
                <c:pt idx="6">
                  <c:v>0.77134986225895319</c:v>
                </c:pt>
                <c:pt idx="7">
                  <c:v>0.75454545454545452</c:v>
                </c:pt>
                <c:pt idx="8">
                  <c:v>0.73333333333333328</c:v>
                </c:pt>
                <c:pt idx="9">
                  <c:v>0.74431818181818177</c:v>
                </c:pt>
                <c:pt idx="10">
                  <c:v>0.78514588859416445</c:v>
                </c:pt>
                <c:pt idx="11">
                  <c:v>0.77631578947368418</c:v>
                </c:pt>
                <c:pt idx="12">
                  <c:v>0.82670454545454541</c:v>
                </c:pt>
                <c:pt idx="13">
                  <c:v>0.82</c:v>
                </c:pt>
                <c:pt idx="14">
                  <c:v>0.77837837837837842</c:v>
                </c:pt>
                <c:pt idx="15">
                  <c:v>0.78055555555555556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006136672"/>
        <c:axId val="2006139392"/>
      </c:barChart>
      <c:catAx>
        <c:axId val="20061366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06139392"/>
        <c:crosses val="autoZero"/>
        <c:auto val="1"/>
        <c:lblAlgn val="ctr"/>
        <c:lblOffset val="100"/>
        <c:noMultiLvlLbl val="0"/>
      </c:catAx>
      <c:valAx>
        <c:axId val="2006139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Bulk Density (g/mL)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061366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Proportion of Fractions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Separation!$P$6</c:f>
              <c:strCache>
                <c:ptCount val="1"/>
                <c:pt idx="0">
                  <c:v>Light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Separation!$O$7:$O$22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Separation!$P$7:$P$22</c:f>
              <c:numCache>
                <c:formatCode>General</c:formatCode>
                <c:ptCount val="16"/>
                <c:pt idx="0">
                  <c:v>0.72947061275531466</c:v>
                </c:pt>
                <c:pt idx="1">
                  <c:v>0.49620354335953115</c:v>
                </c:pt>
                <c:pt idx="2">
                  <c:v>0.81659832474678451</c:v>
                </c:pt>
                <c:pt idx="3">
                  <c:v>0.8654041946650376</c:v>
                </c:pt>
                <c:pt idx="4">
                  <c:v>0.95883062893925186</c:v>
                </c:pt>
                <c:pt idx="5">
                  <c:v>0.32809837566302408</c:v>
                </c:pt>
                <c:pt idx="6">
                  <c:v>0.67334427657364904</c:v>
                </c:pt>
                <c:pt idx="7">
                  <c:v>0.85119267907008034</c:v>
                </c:pt>
                <c:pt idx="8">
                  <c:v>1.6884165209202204</c:v>
                </c:pt>
                <c:pt idx="9">
                  <c:v>0.9451539686303736</c:v>
                </c:pt>
                <c:pt idx="10">
                  <c:v>1.0404174634557417</c:v>
                </c:pt>
                <c:pt idx="11">
                  <c:v>0.4476392746283287</c:v>
                </c:pt>
                <c:pt idx="12">
                  <c:v>0.37046837787774545</c:v>
                </c:pt>
                <c:pt idx="13">
                  <c:v>0.77221356842209921</c:v>
                </c:pt>
                <c:pt idx="14">
                  <c:v>0.56515957446808507</c:v>
                </c:pt>
                <c:pt idx="15">
                  <c:v>0.50900810394481277</c:v>
                </c:pt>
              </c:numCache>
            </c:numRef>
          </c:val>
        </c:ser>
        <c:ser>
          <c:idx val="1"/>
          <c:order val="1"/>
          <c:tx>
            <c:strRef>
              <c:f>Separation!$Q$6</c:f>
              <c:strCache>
                <c:ptCount val="1"/>
                <c:pt idx="0">
                  <c:v>Medium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Separation!$O$7:$O$22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Separation!$Q$7:$Q$22</c:f>
              <c:numCache>
                <c:formatCode>General</c:formatCode>
                <c:ptCount val="16"/>
                <c:pt idx="0">
                  <c:v>1.3130471029595663</c:v>
                </c:pt>
                <c:pt idx="1">
                  <c:v>1.2621553216997472</c:v>
                </c:pt>
                <c:pt idx="2">
                  <c:v>3.5047138401149551</c:v>
                </c:pt>
                <c:pt idx="3">
                  <c:v>3.0916989072150951</c:v>
                </c:pt>
                <c:pt idx="4">
                  <c:v>1.4818291538152073</c:v>
                </c:pt>
                <c:pt idx="5">
                  <c:v>1.2039248720108622</c:v>
                </c:pt>
                <c:pt idx="6">
                  <c:v>5.5274530166493587</c:v>
                </c:pt>
                <c:pt idx="7">
                  <c:v>15.375298590317263</c:v>
                </c:pt>
                <c:pt idx="8">
                  <c:v>16.917799004439658</c:v>
                </c:pt>
                <c:pt idx="9">
                  <c:v>10.29845184457468</c:v>
                </c:pt>
                <c:pt idx="10">
                  <c:v>3.0207759375101291</c:v>
                </c:pt>
                <c:pt idx="11">
                  <c:v>3.1628818820454172</c:v>
                </c:pt>
                <c:pt idx="12">
                  <c:v>3.3739084413866105</c:v>
                </c:pt>
                <c:pt idx="13">
                  <c:v>4.1096344413879962</c:v>
                </c:pt>
                <c:pt idx="14">
                  <c:v>3.6901595744680846</c:v>
                </c:pt>
                <c:pt idx="15">
                  <c:v>5.3914674167838728</c:v>
                </c:pt>
              </c:numCache>
            </c:numRef>
          </c:val>
        </c:ser>
        <c:ser>
          <c:idx val="2"/>
          <c:order val="2"/>
          <c:tx>
            <c:strRef>
              <c:f>Separation!$R$6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Separation!$O$7:$O$22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Separation!$R$7:$R$22</c:f>
              <c:numCache>
                <c:formatCode>General</c:formatCode>
                <c:ptCount val="16"/>
                <c:pt idx="0">
                  <c:v>97.957482284285106</c:v>
                </c:pt>
                <c:pt idx="1">
                  <c:v>98.241641134940721</c:v>
                </c:pt>
                <c:pt idx="2">
                  <c:v>95.678687835138263</c:v>
                </c:pt>
                <c:pt idx="3">
                  <c:v>96.042896898119849</c:v>
                </c:pt>
                <c:pt idx="4">
                  <c:v>97.559340217245548</c:v>
                </c:pt>
                <c:pt idx="5">
                  <c:v>98.467976752326109</c:v>
                </c:pt>
                <c:pt idx="6">
                  <c:v>93.799202706776995</c:v>
                </c:pt>
                <c:pt idx="7">
                  <c:v>83.773508730612662</c:v>
                </c:pt>
                <c:pt idx="8">
                  <c:v>81.393784474640114</c:v>
                </c:pt>
                <c:pt idx="9">
                  <c:v>88.75639418679495</c:v>
                </c:pt>
                <c:pt idx="10">
                  <c:v>95.938806599034137</c:v>
                </c:pt>
                <c:pt idx="11">
                  <c:v>96.389478843326245</c:v>
                </c:pt>
                <c:pt idx="12">
                  <c:v>96.255623180735654</c:v>
                </c:pt>
                <c:pt idx="13">
                  <c:v>95.118151990189901</c:v>
                </c:pt>
                <c:pt idx="14">
                  <c:v>95.744680851063819</c:v>
                </c:pt>
                <c:pt idx="15">
                  <c:v>94.099524479271309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733184224"/>
        <c:axId val="1733177696"/>
      </c:barChart>
      <c:catAx>
        <c:axId val="17331842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3177696"/>
        <c:crosses val="autoZero"/>
        <c:auto val="1"/>
        <c:lblAlgn val="ctr"/>
        <c:lblOffset val="100"/>
        <c:noMultiLvlLbl val="0"/>
      </c:catAx>
      <c:valAx>
        <c:axId val="1733177696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Proportion (%)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3184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2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494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31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0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08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86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11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193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53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775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0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77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CE9AD-B4DD-478C-8291-CD77C4FC7638}" type="datetimeFigureOut">
              <a:rPr lang="en-US" smtClean="0"/>
              <a:t>5/14/2015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2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4.emf"/><Relationship Id="rId4" Type="http://schemas.openxmlformats.org/officeDocument/2006/relationships/image" Target="../media/image63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0576" y="914881"/>
            <a:ext cx="2706624" cy="27716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2" y="917418"/>
            <a:ext cx="2672939" cy="27716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8668" y="917418"/>
            <a:ext cx="2721319" cy="27716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181" y="914881"/>
            <a:ext cx="2633662" cy="2774235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1179510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2.01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0.529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896852" y="0"/>
            <a:ext cx="24465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Sort 59.5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0326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8199291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0.680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22088" y="-31805"/>
            <a:ext cx="22044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SxS</a:t>
            </a:r>
            <a:r>
              <a:rPr lang="en-US" sz="4800" dirty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725" y="925387"/>
            <a:ext cx="2715457" cy="27755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74" y="919811"/>
            <a:ext cx="2659768" cy="27810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623" y="919811"/>
            <a:ext cx="2685968" cy="27806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408" y="919810"/>
            <a:ext cx="2598032" cy="278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9127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366426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0.438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515069" y="41104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074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904" y="919808"/>
            <a:ext cx="2681861" cy="27806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568" y="924255"/>
            <a:ext cx="2749543" cy="2776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170" y="919808"/>
            <a:ext cx="2533605" cy="27806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309" y="919808"/>
            <a:ext cx="2597068" cy="278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5770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2062228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0.248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036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904" y="925941"/>
            <a:ext cx="2713061" cy="2774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850" y="916865"/>
            <a:ext cx="2732277" cy="2781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6786" y="925941"/>
            <a:ext cx="2569867" cy="27761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567" y="919120"/>
            <a:ext cx="2468023" cy="277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51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3386174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0.395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024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7071" y="925941"/>
            <a:ext cx="2749814" cy="27761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659" y="925941"/>
            <a:ext cx="2736657" cy="27863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2785" y="909881"/>
            <a:ext cx="2600119" cy="27922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525" y="909881"/>
            <a:ext cx="2627505" cy="277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120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8996761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0.440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073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911" y="895357"/>
            <a:ext cx="2697547" cy="27925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233" y="919808"/>
            <a:ext cx="2743268" cy="27925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3601" y="919808"/>
            <a:ext cx="2614222" cy="279253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566" y="895357"/>
            <a:ext cx="2567625" cy="27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9608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0137941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2.86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0.477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060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911" y="920767"/>
            <a:ext cx="2727091" cy="279157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658" y="919808"/>
            <a:ext cx="2714418" cy="27793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1864" y="906647"/>
            <a:ext cx="2572120" cy="27925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453" y="920287"/>
            <a:ext cx="2589737" cy="27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1835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5359251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0.853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0.284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090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874" y="893953"/>
            <a:ext cx="2763663" cy="28209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0790" y="919808"/>
            <a:ext cx="2776052" cy="27951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936" y="906879"/>
            <a:ext cx="2564368" cy="27951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010" y="893953"/>
            <a:ext cx="2650440" cy="280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56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510341"/>
              </p:ext>
            </p:extLst>
          </p:nvPr>
        </p:nvGraphicFramePr>
        <p:xfrm>
          <a:off x="1201641" y="581892"/>
          <a:ext cx="9189268" cy="55591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62628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819327"/>
              </p:ext>
            </p:extLst>
          </p:nvPr>
        </p:nvGraphicFramePr>
        <p:xfrm>
          <a:off x="1236516" y="733640"/>
          <a:ext cx="8936183" cy="53866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68055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 of Fractions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Yet to be determined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992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394876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0.617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96877" y="0"/>
            <a:ext cx="19784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Sort 57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95" y="914881"/>
            <a:ext cx="2598248" cy="27716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0576" y="914881"/>
            <a:ext cx="2707675" cy="27716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4041" y="914881"/>
            <a:ext cx="2748721" cy="277169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4047" y="914881"/>
            <a:ext cx="2682180" cy="277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87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8377324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5.02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82.0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11.6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1.69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39727" y="0"/>
            <a:ext cx="19784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Sort 55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25" y="914881"/>
            <a:ext cx="2591718" cy="27716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6463" y="914881"/>
            <a:ext cx="2722512" cy="27716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056" y="914881"/>
            <a:ext cx="2676337" cy="27716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3879" y="914881"/>
            <a:ext cx="2627141" cy="277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00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71832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0.349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05889" y="0"/>
            <a:ext cx="18902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Unsort</a:t>
            </a:r>
            <a:endParaRPr lang="en-US" sz="4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19" y="914881"/>
            <a:ext cx="2548224" cy="27716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8296" y="914881"/>
            <a:ext cx="2771872" cy="27716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9661" y="914881"/>
            <a:ext cx="2651151" cy="27796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6127" y="914881"/>
            <a:ext cx="2686050" cy="277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49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4549446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0.647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29614" y="0"/>
            <a:ext cx="34724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RxR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6425" y="914881"/>
            <a:ext cx="2714739" cy="27716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09" y="914880"/>
            <a:ext cx="2608811" cy="27716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2938" y="914880"/>
            <a:ext cx="2752725" cy="27716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4082" y="900923"/>
            <a:ext cx="2661062" cy="279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0605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521225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910639" y="0"/>
            <a:ext cx="23102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RxR</a:t>
            </a:r>
            <a:r>
              <a:rPr lang="en-US" sz="4800" dirty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25" y="914880"/>
            <a:ext cx="2661063" cy="27797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3457" y="914880"/>
            <a:ext cx="2708107" cy="2781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662" y="914880"/>
            <a:ext cx="2717277" cy="278613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7152" y="909423"/>
            <a:ext cx="2652645" cy="279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92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004862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0.573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460899" y="0"/>
            <a:ext cx="3419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RxS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8804" y="917497"/>
            <a:ext cx="2725684" cy="278351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08" y="917497"/>
            <a:ext cx="2685979" cy="27852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959" y="909423"/>
            <a:ext cx="2748683" cy="27906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503" y="917497"/>
            <a:ext cx="2673294" cy="278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16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1181465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0.548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821122" y="0"/>
            <a:ext cx="22573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RxS</a:t>
            </a:r>
            <a:r>
              <a:rPr lang="en-US" sz="4800" dirty="0" smtClean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4463" y="917497"/>
            <a:ext cx="2689614" cy="27886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608" y="906755"/>
            <a:ext cx="2663043" cy="27913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099" y="917497"/>
            <a:ext cx="2637685" cy="27915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324" y="917497"/>
            <a:ext cx="2628872" cy="277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52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9028034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1.52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0.380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06470" y="0"/>
            <a:ext cx="33666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/>
              <a:t>S</a:t>
            </a:r>
            <a:r>
              <a:rPr lang="en-US" sz="4800" dirty="0" err="1" smtClean="0"/>
              <a:t>xS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177" y="925640"/>
            <a:ext cx="2602224" cy="27752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74" y="925387"/>
            <a:ext cx="2737325" cy="27755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447" y="925387"/>
            <a:ext cx="2753249" cy="27770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101" y="925387"/>
            <a:ext cx="2594268" cy="277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561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670</Words>
  <Application>Microsoft Office PowerPoint</Application>
  <PresentationFormat>Widescreen</PresentationFormat>
  <Paragraphs>422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AF of Fractions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Nicolas Morales</dc:creator>
  <cp:lastModifiedBy>Nicolas Morales</cp:lastModifiedBy>
  <cp:revision>36</cp:revision>
  <dcterms:created xsi:type="dcterms:W3CDTF">2015-05-13T22:43:20Z</dcterms:created>
  <dcterms:modified xsi:type="dcterms:W3CDTF">2015-05-14T16:57:51Z</dcterms:modified>
</cp:coreProperties>
</file>

<file path=docProps/thumbnail.jpeg>
</file>